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86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9EBEC8E-D2BC-4436-BCD8-57EC155C90D9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BBDBE6-95E2-4E8A-9D03-D3C3A46E1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B3087B-193B-4E26-8C0B-B54974DB9A5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E74AD-F601-4D2E-8DC1-A008AE123C6C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1E43A-F85B-4D6D-9FB2-09CF7B949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0BC05-0DF2-4E15-987F-5AEAE8D772BC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8E9DC-56F0-461C-9E28-50CC1E6B2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46E01-3C61-4ECA-B4D6-346B6574302C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51731-910F-48F7-B25C-3FD894D957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241D8-C438-44D4-9A29-CD042205AD08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BFE2A-A0B2-4FFE-B510-0EC53828D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AFEE0-E0D3-4BEA-AC68-D6BC92050657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6F9A0-EE38-4377-B235-4889E935E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312E5-6538-45F6-A5D3-D39C6DA3828D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4B7BD-64E2-494A-AC34-73617FE9C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3926-6E60-4766-8338-781E5DAF178B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3C64C-2C91-435B-8F53-38E6E7A18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3818-C5F5-46F8-B288-D2A19F65CDEE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A8FF7-9B2E-4DF2-BF38-2BAE5A977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77E3-A143-463B-975D-8C560FC57B5F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8702C-7139-46CB-BFDF-924A40553E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0F523-0217-43D2-81D6-1AEEE8BF2839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50062-7EF7-451A-9756-FDEB1961A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AE8A4-18B4-496B-AF8D-60EBB7BA03BF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7238D-35BA-48DF-BE78-922182883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65E171-7360-43BD-B59F-9A2AE2238C3F}" type="datetimeFigureOut">
              <a:rPr lang="en-US"/>
              <a:pPr>
                <a:defRPr/>
              </a:pPr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3CD010-32BF-4622-9F35-06A1059BD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farm3.static.flickr.com/2386/2145079381_bf785260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r>
              <a:rPr lang="en-US" u="sng" smtClean="0">
                <a:solidFill>
                  <a:schemeClr val="bg1"/>
                </a:solidFill>
              </a:rPr>
              <a:t>Russian Economy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6151563"/>
            <a:ext cx="6400800" cy="6858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By: Declan, Amanda and Raymond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/>
              <a:t>Russia’s Resources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 rot="10800000" flipV="1">
            <a:off x="381000" y="1676400"/>
            <a:ext cx="8153400" cy="3657600"/>
          </a:xfrm>
        </p:spPr>
        <p:txBody>
          <a:bodyPr/>
          <a:lstStyle/>
          <a:p>
            <a:r>
              <a:rPr lang="en-US" dirty="0" smtClean="0"/>
              <a:t> Russia has many natural resources such as:</a:t>
            </a:r>
          </a:p>
          <a:p>
            <a:pPr lvl="1"/>
            <a:r>
              <a:rPr lang="en-US" dirty="0" smtClean="0"/>
              <a:t>gold, nickel, coal, petroleum, copper, fish, bauxite, iron ore, lead, tin, and zinc.</a:t>
            </a:r>
          </a:p>
          <a:p>
            <a:r>
              <a:rPr lang="en-US" dirty="0" smtClean="0"/>
              <a:t>In 2009, Russia was the world’s leading exporter of gas.</a:t>
            </a:r>
          </a:p>
          <a:p>
            <a:r>
              <a:rPr lang="en-US" dirty="0" smtClean="0"/>
              <a:t>In 2008, Russia was the 4</a:t>
            </a:r>
            <a:r>
              <a:rPr lang="en-US" baseline="30000" dirty="0" smtClean="0"/>
              <a:t>th</a:t>
            </a:r>
            <a:r>
              <a:rPr lang="en-US" dirty="0" smtClean="0"/>
              <a:t> leading producer of electricity (1.04 trillion kWh)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/>
              <a:t>Russian Port Cities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has many port cities such as Kaliningrad, St. Petersburg, Murmansk and Vladivostok.</a:t>
            </a:r>
          </a:p>
          <a:p>
            <a:r>
              <a:rPr lang="en-US" dirty="0" smtClean="0"/>
              <a:t>These Port Cities are important because they increase the opportunity of trade with other countries.</a:t>
            </a:r>
          </a:p>
          <a:p>
            <a:r>
              <a:rPr lang="en-US" dirty="0" smtClean="0"/>
              <a:t>Because of these Port Cities, Russian’s are allowed </a:t>
            </a:r>
            <a:r>
              <a:rPr lang="en-US" dirty="0" smtClean="0"/>
              <a:t>to import the </a:t>
            </a:r>
            <a:r>
              <a:rPr lang="en-US" dirty="0" smtClean="0"/>
              <a:t>goods they need.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/>
              <a:t>Kaliningrad and Vladivostok</a:t>
            </a:r>
            <a:r>
              <a:rPr lang="en-US" sz="4800" smtClean="0"/>
              <a:t> </a:t>
            </a:r>
            <a:br>
              <a:rPr lang="en-US" sz="4800" smtClean="0"/>
            </a:br>
            <a:endParaRPr lang="en-US" sz="4800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Kaliningrad:</a:t>
            </a:r>
            <a:r>
              <a:rPr lang="en-US" dirty="0" smtClean="0"/>
              <a:t> a Baltic port in </a:t>
            </a:r>
            <a:r>
              <a:rPr lang="en-US" dirty="0" smtClean="0"/>
              <a:t>north-western Russia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No connection to other Russian territories.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Major manufacturing port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Ice-free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Vladivostok: </a:t>
            </a:r>
            <a:r>
              <a:rPr lang="en-US" dirty="0" smtClean="0"/>
              <a:t>South-eastern port in Russia</a:t>
            </a: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Only ice-free port in mainland Russia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Biggest ocean port on Pacific coast in Russia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Major industries are fishing and engineering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/>
              <a:t>Murmansk and St. Petersburg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Murmansk:</a:t>
            </a:r>
            <a:r>
              <a:rPr lang="en-US" dirty="0" smtClean="0"/>
              <a:t> in kola peninsula </a:t>
            </a:r>
            <a:endParaRPr lang="en-US" dirty="0" smtClean="0"/>
          </a:p>
          <a:p>
            <a:r>
              <a:rPr lang="en-US" dirty="0" smtClean="0"/>
              <a:t>Major industries are: fishing, shipbuilding, fish processing</a:t>
            </a:r>
          </a:p>
          <a:p>
            <a:r>
              <a:rPr lang="en-US" dirty="0" smtClean="0"/>
              <a:t>Largest ice-free port</a:t>
            </a:r>
          </a:p>
          <a:p>
            <a:r>
              <a:rPr lang="en-US" b="1" dirty="0" smtClean="0"/>
              <a:t>St. </a:t>
            </a:r>
            <a:r>
              <a:rPr lang="en-US" b="1" smtClean="0"/>
              <a:t>Petersburg:</a:t>
            </a:r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/>
              <a:t>Falling Economy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Soviet Union fell in 1991. Since then, Russia has been trying to rebuild economy.</a:t>
            </a:r>
          </a:p>
          <a:p>
            <a:r>
              <a:rPr lang="en-US" smtClean="0"/>
              <a:t>Financial crisis in 1998</a:t>
            </a:r>
          </a:p>
          <a:p>
            <a:r>
              <a:rPr lang="en-US" smtClean="0"/>
              <a:t>Main oil company’s CEO was arrested in 2003.</a:t>
            </a:r>
          </a:p>
          <a:p>
            <a:r>
              <a:rPr lang="en-US" smtClean="0"/>
              <a:t>Weak banking system and poor economic growth.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240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Russian Economy</vt:lpstr>
      <vt:lpstr>Russia’s Resources</vt:lpstr>
      <vt:lpstr>Russian Port Cities</vt:lpstr>
      <vt:lpstr>Kaliningrad and Vladivostok  </vt:lpstr>
      <vt:lpstr>Murmansk and St. Petersburg</vt:lpstr>
      <vt:lpstr>Falling Economy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 Economy</dc:title>
  <dc:creator>Michelle</dc:creator>
  <cp:lastModifiedBy>Amanda</cp:lastModifiedBy>
  <cp:revision>15</cp:revision>
  <dcterms:created xsi:type="dcterms:W3CDTF">2010-12-13T22:06:37Z</dcterms:created>
  <dcterms:modified xsi:type="dcterms:W3CDTF">2010-12-14T21:45:21Z</dcterms:modified>
</cp:coreProperties>
</file>